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B935-766E-4AC0-B5A8-45E0C71E5BFE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1761-6A09-4CA3-8B40-DA37332BB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B935-766E-4AC0-B5A8-45E0C71E5BFE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1761-6A09-4CA3-8B40-DA37332BB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B935-766E-4AC0-B5A8-45E0C71E5BFE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1761-6A09-4CA3-8B40-DA37332BB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B935-766E-4AC0-B5A8-45E0C71E5BFE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1761-6A09-4CA3-8B40-DA37332BB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B935-766E-4AC0-B5A8-45E0C71E5BFE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1761-6A09-4CA3-8B40-DA37332BB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B935-766E-4AC0-B5A8-45E0C71E5BFE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1761-6A09-4CA3-8B40-DA37332BB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B935-766E-4AC0-B5A8-45E0C71E5BFE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1761-6A09-4CA3-8B40-DA37332BB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B935-766E-4AC0-B5A8-45E0C71E5BFE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1761-6A09-4CA3-8B40-DA37332BB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B935-766E-4AC0-B5A8-45E0C71E5BFE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1761-6A09-4CA3-8B40-DA37332BB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B935-766E-4AC0-B5A8-45E0C71E5BFE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1761-6A09-4CA3-8B40-DA37332BB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B935-766E-4AC0-B5A8-45E0C71E5BFE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1761-6A09-4CA3-8B40-DA37332BB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6B935-766E-4AC0-B5A8-45E0C71E5BFE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1761-6A09-4CA3-8B40-DA37332BB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r>
              <a:rPr lang="en-US" dirty="0" smtClean="0"/>
              <a:t>Flapless Maxillary </a:t>
            </a:r>
            <a:r>
              <a:rPr lang="en-US" b="1" dirty="0" smtClean="0"/>
              <a:t>All-on-4®</a:t>
            </a:r>
            <a:br>
              <a:rPr lang="en-US" b="1" dirty="0" smtClean="0"/>
            </a:br>
            <a:r>
              <a:rPr lang="en-US" dirty="0" smtClean="0">
                <a:solidFill>
                  <a:srgbClr val="7030A0"/>
                </a:solidFill>
              </a:rPr>
              <a:t>David A. Walls, DDS, MD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DrWalls\Desktop\Office Improvement\Final Office Branding\Logo\CMYK\WO-1500_DrWalls_Logo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338" y="239745"/>
            <a:ext cx="6774179" cy="204625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HA-WD01\Documents\Patient Photos\Widholm,Robert 1-20-15\DSC_8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HA-WD01\Documents\Patient Photos\Widholm,Robert 1-20-15\DSC_8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:\DCIM\100D3100\DSC_8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E:\DCIM\100D3100\DSC_8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Flapless Maxillary All-on-4® David A. Walls, DDS, MD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Incisionless Maxillary AO4 Without a Surgical Guide</dc:title>
  <dc:creator>DWalls</dc:creator>
  <cp:lastModifiedBy>w7tmp</cp:lastModifiedBy>
  <cp:revision>27</cp:revision>
  <dcterms:created xsi:type="dcterms:W3CDTF">2015-01-21T16:04:49Z</dcterms:created>
  <dcterms:modified xsi:type="dcterms:W3CDTF">2017-03-16T02:38:42Z</dcterms:modified>
</cp:coreProperties>
</file>