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C930A-EF59-494B-A4EA-52BDA6ACB361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9FC5-93D5-4F42-B983-A3E4E1E34A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Sinus Lift at Time of Implant Placement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rgbClr val="7030A0"/>
                </a:solidFill>
              </a:rPr>
              <a:t>David A. Walls, DDS, MD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rWalls\Desktop\Office Improvement\Final Office Branding\Logo\CMYK\WO-1500_DrWalls_Logo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38" y="239745"/>
            <a:ext cx="6774179" cy="20462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2674" t="21706" r="10066" b="4651"/>
          <a:stretch>
            <a:fillRect/>
          </a:stretch>
        </p:blipFill>
        <p:spPr bwMode="auto">
          <a:xfrm>
            <a:off x="610001" y="1219200"/>
            <a:ext cx="3733399" cy="51093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51878" t="17949" r="21271" b="6837"/>
          <a:stretch>
            <a:fillRect/>
          </a:stretch>
        </p:blipFill>
        <p:spPr bwMode="auto">
          <a:xfrm>
            <a:off x="4800600" y="1219200"/>
            <a:ext cx="3733800" cy="5105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6172200" y="1570038"/>
            <a:ext cx="168275" cy="411162"/>
          </a:xfrm>
          <a:prstGeom prst="downArrow">
            <a:avLst>
              <a:gd name="adj1" fmla="val 50000"/>
              <a:gd name="adj2" fmla="val 61085"/>
            </a:avLst>
          </a:prstGeom>
          <a:solidFill>
            <a:srgbClr val="4BACC6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752600" y="1905000"/>
            <a:ext cx="168275" cy="411162"/>
          </a:xfrm>
          <a:prstGeom prst="downArrow">
            <a:avLst>
              <a:gd name="adj1" fmla="val 50000"/>
              <a:gd name="adj2" fmla="val 61085"/>
            </a:avLst>
          </a:prstGeom>
          <a:solidFill>
            <a:srgbClr val="4BACC6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933700" y="228600"/>
            <a:ext cx="3276600" cy="304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Implant #12</a:t>
            </a:r>
            <a:endParaRPr lang="en-US" sz="2800" dirty="0"/>
          </a:p>
        </p:txBody>
      </p:sp>
      <p:sp>
        <p:nvSpPr>
          <p:cNvPr id="10" name="Title 11"/>
          <p:cNvSpPr txBox="1">
            <a:spLocks/>
          </p:cNvSpPr>
          <p:nvPr/>
        </p:nvSpPr>
        <p:spPr>
          <a:xfrm>
            <a:off x="4800600" y="6858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Postperative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Xray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1"/>
          <p:cNvSpPr txBox="1">
            <a:spLocks/>
          </p:cNvSpPr>
          <p:nvPr/>
        </p:nvSpPr>
        <p:spPr>
          <a:xfrm>
            <a:off x="609600" y="6858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Preoperative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Xray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Sinus Lift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for sinus augmentation without making an incision.</a:t>
            </a:r>
          </a:p>
          <a:p>
            <a:r>
              <a:rPr lang="en-US" dirty="0" smtClean="0"/>
              <a:t>Allows for sinus augmentation at the time of implant placement.</a:t>
            </a:r>
          </a:p>
          <a:p>
            <a:r>
              <a:rPr lang="en-US" dirty="0" smtClean="0"/>
              <a:t>Allows for a single surgical site instead of two as required for traditional open sinus augmentation.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Sinus Lift at Time of Implant Placement David A. Walls, DDS, MD</vt:lpstr>
      <vt:lpstr>Implant #12</vt:lpstr>
      <vt:lpstr>Modified Sinus Lift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A. Walls, DDS, MD</dc:title>
  <dc:creator>w7tmp</dc:creator>
  <cp:lastModifiedBy>w7tmp</cp:lastModifiedBy>
  <cp:revision>8</cp:revision>
  <dcterms:created xsi:type="dcterms:W3CDTF">2015-11-04T18:10:27Z</dcterms:created>
  <dcterms:modified xsi:type="dcterms:W3CDTF">2017-03-16T03:00:45Z</dcterms:modified>
</cp:coreProperties>
</file>