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D712-48C6-4207-BA54-A8FAD6BC8FD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1C0-C23A-4A96-AB46-F587DE19D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D712-48C6-4207-BA54-A8FAD6BC8FD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1C0-C23A-4A96-AB46-F587DE19D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D712-48C6-4207-BA54-A8FAD6BC8FD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1C0-C23A-4A96-AB46-F587DE19D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D712-48C6-4207-BA54-A8FAD6BC8FD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1C0-C23A-4A96-AB46-F587DE19D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D712-48C6-4207-BA54-A8FAD6BC8FD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1C0-C23A-4A96-AB46-F587DE19D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D712-48C6-4207-BA54-A8FAD6BC8FD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1C0-C23A-4A96-AB46-F587DE19D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D712-48C6-4207-BA54-A8FAD6BC8FD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1C0-C23A-4A96-AB46-F587DE19D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D712-48C6-4207-BA54-A8FAD6BC8FD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1C0-C23A-4A96-AB46-F587DE19D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D712-48C6-4207-BA54-A8FAD6BC8FD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1C0-C23A-4A96-AB46-F587DE19D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D712-48C6-4207-BA54-A8FAD6BC8FD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1C0-C23A-4A96-AB46-F587DE19D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D712-48C6-4207-BA54-A8FAD6BC8FD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21C0-C23A-4A96-AB46-F587DE19D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5D712-48C6-4207-BA54-A8FAD6BC8FDF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21C0-C23A-4A96-AB46-F587DE19D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r>
              <a:rPr lang="en-US" dirty="0" err="1" smtClean="0"/>
              <a:t>Mandibular</a:t>
            </a:r>
            <a:r>
              <a:rPr lang="en-US" dirty="0" smtClean="0"/>
              <a:t> </a:t>
            </a:r>
            <a:r>
              <a:rPr lang="en-US" dirty="0" err="1" smtClean="0"/>
              <a:t>Tori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rgbClr val="7030A0"/>
                </a:solidFill>
              </a:rPr>
              <a:t>David A. Walls, DDS, MD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DrWalls\Desktop\Office Improvement\Final Office Branding\Logo\CMYK\WO-1500_DrWalls_Logo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338" y="239745"/>
            <a:ext cx="6774179" cy="204625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Users\DrYoung\Pictures\Eye-Fi\10-7-2015\DSCF0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52500" y="1066800"/>
            <a:ext cx="7239000" cy="54292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Preoperative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er\Users\DrYoung\Pictures\Eye-Fi\10-7-2015\DSCF0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1066800"/>
            <a:ext cx="7213600" cy="5410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Specimen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er\Users\DrYoung\Pictures\Eye-Fi\10-7-2015\DSCF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65200" y="1066800"/>
            <a:ext cx="7213600" cy="5410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Immediately Postoperative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Users\DrYoung\Pictures\Eye-Fi\11-10-2015\DSCF0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965201" y="1066800"/>
            <a:ext cx="7213600" cy="5410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1 Month Postoperative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Mandibular Tori David A. Walls, DDS, MD</vt:lpstr>
      <vt:lpstr>Preoperative</vt:lpstr>
      <vt:lpstr>Specimen</vt:lpstr>
      <vt:lpstr>Immediately Postoperative</vt:lpstr>
      <vt:lpstr>1 Month Postoperative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Tori Removal</dc:title>
  <dc:creator>w7tmp</dc:creator>
  <cp:lastModifiedBy>w7tmp</cp:lastModifiedBy>
  <cp:revision>5</cp:revision>
  <dcterms:created xsi:type="dcterms:W3CDTF">2015-11-11T01:06:11Z</dcterms:created>
  <dcterms:modified xsi:type="dcterms:W3CDTF">2017-03-16T02:49:11Z</dcterms:modified>
</cp:coreProperties>
</file>