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1" r:id="rId5"/>
    <p:sldId id="259" r:id="rId6"/>
    <p:sldId id="262" r:id="rId7"/>
    <p:sldId id="260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235-BB7E-4954-B2E6-73F26A7A38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511-6963-42A9-A6F6-4D9C01FB3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235-BB7E-4954-B2E6-73F26A7A38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511-6963-42A9-A6F6-4D9C01FB3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235-BB7E-4954-B2E6-73F26A7A38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511-6963-42A9-A6F6-4D9C01FB3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235-BB7E-4954-B2E6-73F26A7A38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511-6963-42A9-A6F6-4D9C01FB3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235-BB7E-4954-B2E6-73F26A7A38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511-6963-42A9-A6F6-4D9C01FB3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235-BB7E-4954-B2E6-73F26A7A38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511-6963-42A9-A6F6-4D9C01FB3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235-BB7E-4954-B2E6-73F26A7A38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511-6963-42A9-A6F6-4D9C01FB3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235-BB7E-4954-B2E6-73F26A7A38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511-6963-42A9-A6F6-4D9C01FB3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235-BB7E-4954-B2E6-73F26A7A38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511-6963-42A9-A6F6-4D9C01FB3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235-BB7E-4954-B2E6-73F26A7A38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511-6963-42A9-A6F6-4D9C01FB3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8235-BB7E-4954-B2E6-73F26A7A38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511-6963-42A9-A6F6-4D9C01FB3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18235-BB7E-4954-B2E6-73F26A7A38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CE511-6963-42A9-A6F6-4D9C01FB3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r>
              <a:rPr lang="en-US" dirty="0" smtClean="0"/>
              <a:t>Compound </a:t>
            </a:r>
            <a:r>
              <a:rPr lang="en-US" dirty="0" err="1" smtClean="0"/>
              <a:t>Odontoma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solidFill>
                  <a:srgbClr val="7030A0"/>
                </a:solidFill>
              </a:rPr>
              <a:t>David A. Walls, DDS, MD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DrWalls\Desktop\Office Improvement\Final Office Branding\Logo\CMYK\WO-1500_DrWalls_Logo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338" y="239745"/>
            <a:ext cx="6774179" cy="204625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966" t="14000" r="9050" b="4000"/>
          <a:stretch>
            <a:fillRect/>
          </a:stretch>
        </p:blipFill>
        <p:spPr bwMode="auto">
          <a:xfrm>
            <a:off x="0" y="-1299"/>
            <a:ext cx="9144000" cy="685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426" y="685800"/>
            <a:ext cx="4357148" cy="59436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62200" y="1524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Preoperative PA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erver\Users\DrYoung\Pictures\Eye-Fi\12-17-2015\DSCF0439.JPG"/>
          <p:cNvPicPr>
            <a:picLocks noChangeAspect="1" noChangeArrowheads="1"/>
          </p:cNvPicPr>
          <p:nvPr/>
        </p:nvPicPr>
        <p:blipFill>
          <a:blip r:embed="rId2" cstate="print"/>
          <a:srcRect l="20000" t="22222" r="24091" b="21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erver\Users\DrYoung\Pictures\Eye-Fi\12-17-2015\DSCF0445.JPG"/>
          <p:cNvPicPr>
            <a:picLocks noChangeAspect="1" noChangeArrowheads="1"/>
          </p:cNvPicPr>
          <p:nvPr/>
        </p:nvPicPr>
        <p:blipFill>
          <a:blip r:embed="rId2" cstate="print"/>
          <a:srcRect l="5870" t="14444" r="85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server\Users\DrYoung\Pictures\Eye-Fi\12-17-2015\DSCF0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erver\Users\DrYoung\Pictures\Eye-Fi\12-17-2015\DSCF0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4357148" cy="59436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4452" y="685800"/>
            <a:ext cx="4357148" cy="59436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1524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Postoperative PA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Preoperative PA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Compound Odontoma David A. Walls, DDS, MD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w7tmp</dc:creator>
  <cp:lastModifiedBy>w7tmp</cp:lastModifiedBy>
  <cp:revision>31</cp:revision>
  <dcterms:created xsi:type="dcterms:W3CDTF">2015-12-17T21:18:21Z</dcterms:created>
  <dcterms:modified xsi:type="dcterms:W3CDTF">2017-03-16T02:38:25Z</dcterms:modified>
</cp:coreProperties>
</file>